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57" r:id="rId3"/>
    <p:sldId id="258" r:id="rId4"/>
    <p:sldId id="259" r:id="rId5"/>
    <p:sldId id="260"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878" y="1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6A218-A2E9-4BE1-52E0-22B13863EC8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0664D2C-0868-FA4D-FECB-3DC4EA69E3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13ACB5B-5997-5626-20AB-A2191951AF28}"/>
              </a:ext>
            </a:extLst>
          </p:cNvPr>
          <p:cNvSpPr>
            <a:spLocks noGrp="1"/>
          </p:cNvSpPr>
          <p:nvPr>
            <p:ph type="dt" sz="half" idx="10"/>
          </p:nvPr>
        </p:nvSpPr>
        <p:spPr/>
        <p:txBody>
          <a:bodyPr/>
          <a:lstStyle/>
          <a:p>
            <a:fld id="{A1A0CA80-71E8-424A-8BC9-8CA3998D7675}" type="datetimeFigureOut">
              <a:rPr lang="en-IN" smtClean="0"/>
              <a:t>04-12-2022</a:t>
            </a:fld>
            <a:endParaRPr lang="en-IN"/>
          </a:p>
        </p:txBody>
      </p:sp>
      <p:sp>
        <p:nvSpPr>
          <p:cNvPr id="5" name="Footer Placeholder 4">
            <a:extLst>
              <a:ext uri="{FF2B5EF4-FFF2-40B4-BE49-F238E27FC236}">
                <a16:creationId xmlns:a16="http://schemas.microsoft.com/office/drawing/2014/main" id="{EDC4F6E4-77BA-87D2-16A5-AE7995C273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A85D66D-CC2C-9F16-8CAB-3112BDC584D8}"/>
              </a:ext>
            </a:extLst>
          </p:cNvPr>
          <p:cNvSpPr>
            <a:spLocks noGrp="1"/>
          </p:cNvSpPr>
          <p:nvPr>
            <p:ph type="sldNum" sz="quarter" idx="12"/>
          </p:nvPr>
        </p:nvSpPr>
        <p:spPr/>
        <p:txBody>
          <a:bodyPr/>
          <a:lstStyle/>
          <a:p>
            <a:fld id="{7EF58329-6E88-46DE-AD46-8417ADCCECBE}" type="slidenum">
              <a:rPr lang="en-IN" smtClean="0"/>
              <a:t>‹#›</a:t>
            </a:fld>
            <a:endParaRPr lang="en-IN"/>
          </a:p>
        </p:txBody>
      </p:sp>
    </p:spTree>
    <p:extLst>
      <p:ext uri="{BB962C8B-B14F-4D97-AF65-F5344CB8AC3E}">
        <p14:creationId xmlns:p14="http://schemas.microsoft.com/office/powerpoint/2010/main" val="450107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0F2E0-78DD-40F5-32FA-67D6DA16EE3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9450A5C-A702-A128-0EA7-D563634111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E7E020-4D22-F042-6856-F82E118A201E}"/>
              </a:ext>
            </a:extLst>
          </p:cNvPr>
          <p:cNvSpPr>
            <a:spLocks noGrp="1"/>
          </p:cNvSpPr>
          <p:nvPr>
            <p:ph type="dt" sz="half" idx="10"/>
          </p:nvPr>
        </p:nvSpPr>
        <p:spPr/>
        <p:txBody>
          <a:bodyPr/>
          <a:lstStyle/>
          <a:p>
            <a:fld id="{A1A0CA80-71E8-424A-8BC9-8CA3998D7675}" type="datetimeFigureOut">
              <a:rPr lang="en-IN" smtClean="0"/>
              <a:t>04-12-2022</a:t>
            </a:fld>
            <a:endParaRPr lang="en-IN"/>
          </a:p>
        </p:txBody>
      </p:sp>
      <p:sp>
        <p:nvSpPr>
          <p:cNvPr id="5" name="Footer Placeholder 4">
            <a:extLst>
              <a:ext uri="{FF2B5EF4-FFF2-40B4-BE49-F238E27FC236}">
                <a16:creationId xmlns:a16="http://schemas.microsoft.com/office/drawing/2014/main" id="{4FFFB603-25A7-980A-B104-76A3442A44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530FB0B-D348-3907-0EA3-F5CD73943A4A}"/>
              </a:ext>
            </a:extLst>
          </p:cNvPr>
          <p:cNvSpPr>
            <a:spLocks noGrp="1"/>
          </p:cNvSpPr>
          <p:nvPr>
            <p:ph type="sldNum" sz="quarter" idx="12"/>
          </p:nvPr>
        </p:nvSpPr>
        <p:spPr/>
        <p:txBody>
          <a:bodyPr/>
          <a:lstStyle/>
          <a:p>
            <a:fld id="{7EF58329-6E88-46DE-AD46-8417ADCCECBE}" type="slidenum">
              <a:rPr lang="en-IN" smtClean="0"/>
              <a:t>‹#›</a:t>
            </a:fld>
            <a:endParaRPr lang="en-IN"/>
          </a:p>
        </p:txBody>
      </p:sp>
    </p:spTree>
    <p:extLst>
      <p:ext uri="{BB962C8B-B14F-4D97-AF65-F5344CB8AC3E}">
        <p14:creationId xmlns:p14="http://schemas.microsoft.com/office/powerpoint/2010/main" val="2202390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B5CF23-E997-EB5F-FC53-1D593D97366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14AD189-167B-95EC-E9A9-671F1E9E47D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0B29437-5810-D7E6-C8CC-34E9D5C846AF}"/>
              </a:ext>
            </a:extLst>
          </p:cNvPr>
          <p:cNvSpPr>
            <a:spLocks noGrp="1"/>
          </p:cNvSpPr>
          <p:nvPr>
            <p:ph type="dt" sz="half" idx="10"/>
          </p:nvPr>
        </p:nvSpPr>
        <p:spPr/>
        <p:txBody>
          <a:bodyPr/>
          <a:lstStyle/>
          <a:p>
            <a:fld id="{A1A0CA80-71E8-424A-8BC9-8CA3998D7675}" type="datetimeFigureOut">
              <a:rPr lang="en-IN" smtClean="0"/>
              <a:t>04-12-2022</a:t>
            </a:fld>
            <a:endParaRPr lang="en-IN"/>
          </a:p>
        </p:txBody>
      </p:sp>
      <p:sp>
        <p:nvSpPr>
          <p:cNvPr id="5" name="Footer Placeholder 4">
            <a:extLst>
              <a:ext uri="{FF2B5EF4-FFF2-40B4-BE49-F238E27FC236}">
                <a16:creationId xmlns:a16="http://schemas.microsoft.com/office/drawing/2014/main" id="{CBABC0DF-3597-97C9-E7F0-2D2324C119A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A91CB5F-68FE-8D9B-30BB-907660AF148B}"/>
              </a:ext>
            </a:extLst>
          </p:cNvPr>
          <p:cNvSpPr>
            <a:spLocks noGrp="1"/>
          </p:cNvSpPr>
          <p:nvPr>
            <p:ph type="sldNum" sz="quarter" idx="12"/>
          </p:nvPr>
        </p:nvSpPr>
        <p:spPr/>
        <p:txBody>
          <a:bodyPr/>
          <a:lstStyle/>
          <a:p>
            <a:fld id="{7EF58329-6E88-46DE-AD46-8417ADCCECBE}" type="slidenum">
              <a:rPr lang="en-IN" smtClean="0"/>
              <a:t>‹#›</a:t>
            </a:fld>
            <a:endParaRPr lang="en-IN"/>
          </a:p>
        </p:txBody>
      </p:sp>
    </p:spTree>
    <p:extLst>
      <p:ext uri="{BB962C8B-B14F-4D97-AF65-F5344CB8AC3E}">
        <p14:creationId xmlns:p14="http://schemas.microsoft.com/office/powerpoint/2010/main" val="548583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3B13A-BDD8-AAF7-B366-78F200776ED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6AD1869-54ED-1DD4-6693-F09ABFE6FC7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A8F0596-0ABD-0AA7-DC95-7BC2BABD84F5}"/>
              </a:ext>
            </a:extLst>
          </p:cNvPr>
          <p:cNvSpPr>
            <a:spLocks noGrp="1"/>
          </p:cNvSpPr>
          <p:nvPr>
            <p:ph type="dt" sz="half" idx="10"/>
          </p:nvPr>
        </p:nvSpPr>
        <p:spPr/>
        <p:txBody>
          <a:bodyPr/>
          <a:lstStyle/>
          <a:p>
            <a:fld id="{A1A0CA80-71E8-424A-8BC9-8CA3998D7675}" type="datetimeFigureOut">
              <a:rPr lang="en-IN" smtClean="0"/>
              <a:t>04-12-2022</a:t>
            </a:fld>
            <a:endParaRPr lang="en-IN"/>
          </a:p>
        </p:txBody>
      </p:sp>
      <p:sp>
        <p:nvSpPr>
          <p:cNvPr id="5" name="Footer Placeholder 4">
            <a:extLst>
              <a:ext uri="{FF2B5EF4-FFF2-40B4-BE49-F238E27FC236}">
                <a16:creationId xmlns:a16="http://schemas.microsoft.com/office/drawing/2014/main" id="{E7115BB0-CEC5-3361-724D-1A661A9A46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F3FC424-5464-5387-EF94-4C70C2B9657D}"/>
              </a:ext>
            </a:extLst>
          </p:cNvPr>
          <p:cNvSpPr>
            <a:spLocks noGrp="1"/>
          </p:cNvSpPr>
          <p:nvPr>
            <p:ph type="sldNum" sz="quarter" idx="12"/>
          </p:nvPr>
        </p:nvSpPr>
        <p:spPr/>
        <p:txBody>
          <a:bodyPr/>
          <a:lstStyle/>
          <a:p>
            <a:fld id="{7EF58329-6E88-46DE-AD46-8417ADCCECBE}" type="slidenum">
              <a:rPr lang="en-IN" smtClean="0"/>
              <a:t>‹#›</a:t>
            </a:fld>
            <a:endParaRPr lang="en-IN"/>
          </a:p>
        </p:txBody>
      </p:sp>
    </p:spTree>
    <p:extLst>
      <p:ext uri="{BB962C8B-B14F-4D97-AF65-F5344CB8AC3E}">
        <p14:creationId xmlns:p14="http://schemas.microsoft.com/office/powerpoint/2010/main" val="593512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5722C-5EFB-AD03-DA2E-7F773CBD31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600080C-154F-CBA1-2147-81A6ABF3BD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3D2509-43CA-386D-DA2D-29D113B053B7}"/>
              </a:ext>
            </a:extLst>
          </p:cNvPr>
          <p:cNvSpPr>
            <a:spLocks noGrp="1"/>
          </p:cNvSpPr>
          <p:nvPr>
            <p:ph type="dt" sz="half" idx="10"/>
          </p:nvPr>
        </p:nvSpPr>
        <p:spPr/>
        <p:txBody>
          <a:bodyPr/>
          <a:lstStyle/>
          <a:p>
            <a:fld id="{A1A0CA80-71E8-424A-8BC9-8CA3998D7675}" type="datetimeFigureOut">
              <a:rPr lang="en-IN" smtClean="0"/>
              <a:t>04-12-2022</a:t>
            </a:fld>
            <a:endParaRPr lang="en-IN"/>
          </a:p>
        </p:txBody>
      </p:sp>
      <p:sp>
        <p:nvSpPr>
          <p:cNvPr id="5" name="Footer Placeholder 4">
            <a:extLst>
              <a:ext uri="{FF2B5EF4-FFF2-40B4-BE49-F238E27FC236}">
                <a16:creationId xmlns:a16="http://schemas.microsoft.com/office/drawing/2014/main" id="{CB25CA3F-416B-5973-F4DF-BFBC6C70444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6EA3F23-2506-626C-63B6-6B4F79D927C7}"/>
              </a:ext>
            </a:extLst>
          </p:cNvPr>
          <p:cNvSpPr>
            <a:spLocks noGrp="1"/>
          </p:cNvSpPr>
          <p:nvPr>
            <p:ph type="sldNum" sz="quarter" idx="12"/>
          </p:nvPr>
        </p:nvSpPr>
        <p:spPr/>
        <p:txBody>
          <a:bodyPr/>
          <a:lstStyle/>
          <a:p>
            <a:fld id="{7EF58329-6E88-46DE-AD46-8417ADCCECBE}" type="slidenum">
              <a:rPr lang="en-IN" smtClean="0"/>
              <a:t>‹#›</a:t>
            </a:fld>
            <a:endParaRPr lang="en-IN"/>
          </a:p>
        </p:txBody>
      </p:sp>
    </p:spTree>
    <p:extLst>
      <p:ext uri="{BB962C8B-B14F-4D97-AF65-F5344CB8AC3E}">
        <p14:creationId xmlns:p14="http://schemas.microsoft.com/office/powerpoint/2010/main" val="4077342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0684D-1B77-7C76-0EAE-1A4093DD0FD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E04FF11-0950-549A-AEA6-A7547DEC03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5BC7FB3-8CB6-2701-9C40-B767C388AF3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0426FE8-4605-71AD-B8FD-D5C2523742E9}"/>
              </a:ext>
            </a:extLst>
          </p:cNvPr>
          <p:cNvSpPr>
            <a:spLocks noGrp="1"/>
          </p:cNvSpPr>
          <p:nvPr>
            <p:ph type="dt" sz="half" idx="10"/>
          </p:nvPr>
        </p:nvSpPr>
        <p:spPr/>
        <p:txBody>
          <a:bodyPr/>
          <a:lstStyle/>
          <a:p>
            <a:fld id="{A1A0CA80-71E8-424A-8BC9-8CA3998D7675}" type="datetimeFigureOut">
              <a:rPr lang="en-IN" smtClean="0"/>
              <a:t>04-12-2022</a:t>
            </a:fld>
            <a:endParaRPr lang="en-IN"/>
          </a:p>
        </p:txBody>
      </p:sp>
      <p:sp>
        <p:nvSpPr>
          <p:cNvPr id="6" name="Footer Placeholder 5">
            <a:extLst>
              <a:ext uri="{FF2B5EF4-FFF2-40B4-BE49-F238E27FC236}">
                <a16:creationId xmlns:a16="http://schemas.microsoft.com/office/drawing/2014/main" id="{C79DFDF9-1F05-8A85-4F54-45A4A31AE2B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B1C7859-8E3E-B78B-4D29-AD33CE9E1876}"/>
              </a:ext>
            </a:extLst>
          </p:cNvPr>
          <p:cNvSpPr>
            <a:spLocks noGrp="1"/>
          </p:cNvSpPr>
          <p:nvPr>
            <p:ph type="sldNum" sz="quarter" idx="12"/>
          </p:nvPr>
        </p:nvSpPr>
        <p:spPr/>
        <p:txBody>
          <a:bodyPr/>
          <a:lstStyle/>
          <a:p>
            <a:fld id="{7EF58329-6E88-46DE-AD46-8417ADCCECBE}" type="slidenum">
              <a:rPr lang="en-IN" smtClean="0"/>
              <a:t>‹#›</a:t>
            </a:fld>
            <a:endParaRPr lang="en-IN"/>
          </a:p>
        </p:txBody>
      </p:sp>
    </p:spTree>
    <p:extLst>
      <p:ext uri="{BB962C8B-B14F-4D97-AF65-F5344CB8AC3E}">
        <p14:creationId xmlns:p14="http://schemas.microsoft.com/office/powerpoint/2010/main" val="23437751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5F5DC-3039-8E4E-46FC-3784CC126C1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D519C18-B4C9-31AB-8A51-A39C1670A7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985E247-4845-4B47-5E07-E9629A6CACA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D9F8EFD-85F8-C8DF-67AA-0FCC66B60F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F46BBDF-6978-BAF8-DA13-8108FCEADCF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7F659D2-8D03-222E-7152-09C0CEDDD0D4}"/>
              </a:ext>
            </a:extLst>
          </p:cNvPr>
          <p:cNvSpPr>
            <a:spLocks noGrp="1"/>
          </p:cNvSpPr>
          <p:nvPr>
            <p:ph type="dt" sz="half" idx="10"/>
          </p:nvPr>
        </p:nvSpPr>
        <p:spPr/>
        <p:txBody>
          <a:bodyPr/>
          <a:lstStyle/>
          <a:p>
            <a:fld id="{A1A0CA80-71E8-424A-8BC9-8CA3998D7675}" type="datetimeFigureOut">
              <a:rPr lang="en-IN" smtClean="0"/>
              <a:t>04-12-2022</a:t>
            </a:fld>
            <a:endParaRPr lang="en-IN"/>
          </a:p>
        </p:txBody>
      </p:sp>
      <p:sp>
        <p:nvSpPr>
          <p:cNvPr id="8" name="Footer Placeholder 7">
            <a:extLst>
              <a:ext uri="{FF2B5EF4-FFF2-40B4-BE49-F238E27FC236}">
                <a16:creationId xmlns:a16="http://schemas.microsoft.com/office/drawing/2014/main" id="{7ABD837A-5C97-ECEA-E6C2-3B8C45C5A65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9FB5795-6795-776E-B5F6-50886027561A}"/>
              </a:ext>
            </a:extLst>
          </p:cNvPr>
          <p:cNvSpPr>
            <a:spLocks noGrp="1"/>
          </p:cNvSpPr>
          <p:nvPr>
            <p:ph type="sldNum" sz="quarter" idx="12"/>
          </p:nvPr>
        </p:nvSpPr>
        <p:spPr/>
        <p:txBody>
          <a:bodyPr/>
          <a:lstStyle/>
          <a:p>
            <a:fld id="{7EF58329-6E88-46DE-AD46-8417ADCCECBE}" type="slidenum">
              <a:rPr lang="en-IN" smtClean="0"/>
              <a:t>‹#›</a:t>
            </a:fld>
            <a:endParaRPr lang="en-IN"/>
          </a:p>
        </p:txBody>
      </p:sp>
    </p:spTree>
    <p:extLst>
      <p:ext uri="{BB962C8B-B14F-4D97-AF65-F5344CB8AC3E}">
        <p14:creationId xmlns:p14="http://schemas.microsoft.com/office/powerpoint/2010/main" val="29831697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DF50E-25B4-8A48-8963-6D072D4DDF5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7FDCB41-19E7-6030-E776-D0A172875B5C}"/>
              </a:ext>
            </a:extLst>
          </p:cNvPr>
          <p:cNvSpPr>
            <a:spLocks noGrp="1"/>
          </p:cNvSpPr>
          <p:nvPr>
            <p:ph type="dt" sz="half" idx="10"/>
          </p:nvPr>
        </p:nvSpPr>
        <p:spPr/>
        <p:txBody>
          <a:bodyPr/>
          <a:lstStyle/>
          <a:p>
            <a:fld id="{A1A0CA80-71E8-424A-8BC9-8CA3998D7675}" type="datetimeFigureOut">
              <a:rPr lang="en-IN" smtClean="0"/>
              <a:t>04-12-2022</a:t>
            </a:fld>
            <a:endParaRPr lang="en-IN"/>
          </a:p>
        </p:txBody>
      </p:sp>
      <p:sp>
        <p:nvSpPr>
          <p:cNvPr id="4" name="Footer Placeholder 3">
            <a:extLst>
              <a:ext uri="{FF2B5EF4-FFF2-40B4-BE49-F238E27FC236}">
                <a16:creationId xmlns:a16="http://schemas.microsoft.com/office/drawing/2014/main" id="{C2362311-03AB-8D33-E3B8-580E5A63847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7A8D3FF-8B6C-4F51-A561-C4A6E7C03C28}"/>
              </a:ext>
            </a:extLst>
          </p:cNvPr>
          <p:cNvSpPr>
            <a:spLocks noGrp="1"/>
          </p:cNvSpPr>
          <p:nvPr>
            <p:ph type="sldNum" sz="quarter" idx="12"/>
          </p:nvPr>
        </p:nvSpPr>
        <p:spPr/>
        <p:txBody>
          <a:bodyPr/>
          <a:lstStyle/>
          <a:p>
            <a:fld id="{7EF58329-6E88-46DE-AD46-8417ADCCECBE}" type="slidenum">
              <a:rPr lang="en-IN" smtClean="0"/>
              <a:t>‹#›</a:t>
            </a:fld>
            <a:endParaRPr lang="en-IN"/>
          </a:p>
        </p:txBody>
      </p:sp>
    </p:spTree>
    <p:extLst>
      <p:ext uri="{BB962C8B-B14F-4D97-AF65-F5344CB8AC3E}">
        <p14:creationId xmlns:p14="http://schemas.microsoft.com/office/powerpoint/2010/main" val="3572140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096EC5-62DF-9357-7117-584CD321AA98}"/>
              </a:ext>
            </a:extLst>
          </p:cNvPr>
          <p:cNvSpPr>
            <a:spLocks noGrp="1"/>
          </p:cNvSpPr>
          <p:nvPr>
            <p:ph type="dt" sz="half" idx="10"/>
          </p:nvPr>
        </p:nvSpPr>
        <p:spPr/>
        <p:txBody>
          <a:bodyPr/>
          <a:lstStyle/>
          <a:p>
            <a:fld id="{A1A0CA80-71E8-424A-8BC9-8CA3998D7675}" type="datetimeFigureOut">
              <a:rPr lang="en-IN" smtClean="0"/>
              <a:t>04-12-2022</a:t>
            </a:fld>
            <a:endParaRPr lang="en-IN"/>
          </a:p>
        </p:txBody>
      </p:sp>
      <p:sp>
        <p:nvSpPr>
          <p:cNvPr id="3" name="Footer Placeholder 2">
            <a:extLst>
              <a:ext uri="{FF2B5EF4-FFF2-40B4-BE49-F238E27FC236}">
                <a16:creationId xmlns:a16="http://schemas.microsoft.com/office/drawing/2014/main" id="{6A7C4C5E-20BF-9B18-780B-3ECE61D18D6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A5FE46C-2E4D-A645-73D6-B1F286AB9A7D}"/>
              </a:ext>
            </a:extLst>
          </p:cNvPr>
          <p:cNvSpPr>
            <a:spLocks noGrp="1"/>
          </p:cNvSpPr>
          <p:nvPr>
            <p:ph type="sldNum" sz="quarter" idx="12"/>
          </p:nvPr>
        </p:nvSpPr>
        <p:spPr/>
        <p:txBody>
          <a:bodyPr/>
          <a:lstStyle/>
          <a:p>
            <a:fld id="{7EF58329-6E88-46DE-AD46-8417ADCCECBE}" type="slidenum">
              <a:rPr lang="en-IN" smtClean="0"/>
              <a:t>‹#›</a:t>
            </a:fld>
            <a:endParaRPr lang="en-IN"/>
          </a:p>
        </p:txBody>
      </p:sp>
    </p:spTree>
    <p:extLst>
      <p:ext uri="{BB962C8B-B14F-4D97-AF65-F5344CB8AC3E}">
        <p14:creationId xmlns:p14="http://schemas.microsoft.com/office/powerpoint/2010/main" val="320166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7372D-5536-2663-8706-A5281CB8A9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CC97262-70D0-467F-BDC4-E7F6C5EB35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4803B3B-783E-06DF-3E2B-2ADBD5DDB9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E856D5-2914-69BF-0BD3-B536615E235B}"/>
              </a:ext>
            </a:extLst>
          </p:cNvPr>
          <p:cNvSpPr>
            <a:spLocks noGrp="1"/>
          </p:cNvSpPr>
          <p:nvPr>
            <p:ph type="dt" sz="half" idx="10"/>
          </p:nvPr>
        </p:nvSpPr>
        <p:spPr/>
        <p:txBody>
          <a:bodyPr/>
          <a:lstStyle/>
          <a:p>
            <a:fld id="{A1A0CA80-71E8-424A-8BC9-8CA3998D7675}" type="datetimeFigureOut">
              <a:rPr lang="en-IN" smtClean="0"/>
              <a:t>04-12-2022</a:t>
            </a:fld>
            <a:endParaRPr lang="en-IN"/>
          </a:p>
        </p:txBody>
      </p:sp>
      <p:sp>
        <p:nvSpPr>
          <p:cNvPr id="6" name="Footer Placeholder 5">
            <a:extLst>
              <a:ext uri="{FF2B5EF4-FFF2-40B4-BE49-F238E27FC236}">
                <a16:creationId xmlns:a16="http://schemas.microsoft.com/office/drawing/2014/main" id="{6B5DAF29-DBA7-2F36-8E75-99690D57321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7AF4FAE-922E-E55D-4D14-CE191F9CF810}"/>
              </a:ext>
            </a:extLst>
          </p:cNvPr>
          <p:cNvSpPr>
            <a:spLocks noGrp="1"/>
          </p:cNvSpPr>
          <p:nvPr>
            <p:ph type="sldNum" sz="quarter" idx="12"/>
          </p:nvPr>
        </p:nvSpPr>
        <p:spPr/>
        <p:txBody>
          <a:bodyPr/>
          <a:lstStyle/>
          <a:p>
            <a:fld id="{7EF58329-6E88-46DE-AD46-8417ADCCECBE}" type="slidenum">
              <a:rPr lang="en-IN" smtClean="0"/>
              <a:t>‹#›</a:t>
            </a:fld>
            <a:endParaRPr lang="en-IN"/>
          </a:p>
        </p:txBody>
      </p:sp>
    </p:spTree>
    <p:extLst>
      <p:ext uri="{BB962C8B-B14F-4D97-AF65-F5344CB8AC3E}">
        <p14:creationId xmlns:p14="http://schemas.microsoft.com/office/powerpoint/2010/main" val="2399735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1475E-25B2-57BE-589A-A8F1A81F26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D1498B0-8267-BA27-0342-0CB7FF86AD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7313F7D-8B0D-E3A2-0A9B-1E327016C2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0ADB27-1589-E4DC-29B9-6BB595CBDDC6}"/>
              </a:ext>
            </a:extLst>
          </p:cNvPr>
          <p:cNvSpPr>
            <a:spLocks noGrp="1"/>
          </p:cNvSpPr>
          <p:nvPr>
            <p:ph type="dt" sz="half" idx="10"/>
          </p:nvPr>
        </p:nvSpPr>
        <p:spPr/>
        <p:txBody>
          <a:bodyPr/>
          <a:lstStyle/>
          <a:p>
            <a:fld id="{A1A0CA80-71E8-424A-8BC9-8CA3998D7675}" type="datetimeFigureOut">
              <a:rPr lang="en-IN" smtClean="0"/>
              <a:t>04-12-2022</a:t>
            </a:fld>
            <a:endParaRPr lang="en-IN"/>
          </a:p>
        </p:txBody>
      </p:sp>
      <p:sp>
        <p:nvSpPr>
          <p:cNvPr id="6" name="Footer Placeholder 5">
            <a:extLst>
              <a:ext uri="{FF2B5EF4-FFF2-40B4-BE49-F238E27FC236}">
                <a16:creationId xmlns:a16="http://schemas.microsoft.com/office/drawing/2014/main" id="{5138E237-CEB1-E83D-AFAE-0FBDADC8FC6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42EEE77-9EC8-5C95-5BDD-C6054D501CC0}"/>
              </a:ext>
            </a:extLst>
          </p:cNvPr>
          <p:cNvSpPr>
            <a:spLocks noGrp="1"/>
          </p:cNvSpPr>
          <p:nvPr>
            <p:ph type="sldNum" sz="quarter" idx="12"/>
          </p:nvPr>
        </p:nvSpPr>
        <p:spPr/>
        <p:txBody>
          <a:bodyPr/>
          <a:lstStyle/>
          <a:p>
            <a:fld id="{7EF58329-6E88-46DE-AD46-8417ADCCECBE}" type="slidenum">
              <a:rPr lang="en-IN" smtClean="0"/>
              <a:t>‹#›</a:t>
            </a:fld>
            <a:endParaRPr lang="en-IN"/>
          </a:p>
        </p:txBody>
      </p:sp>
    </p:spTree>
    <p:extLst>
      <p:ext uri="{BB962C8B-B14F-4D97-AF65-F5344CB8AC3E}">
        <p14:creationId xmlns:p14="http://schemas.microsoft.com/office/powerpoint/2010/main" val="672568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80E597-59D5-8852-4CE9-BA71D24915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1658AE0-D53A-D7C2-22A4-2D6B1ECFC9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8F7AD9-D591-DD68-E066-1EC9C684F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A0CA80-71E8-424A-8BC9-8CA3998D7675}" type="datetimeFigureOut">
              <a:rPr lang="en-IN" smtClean="0"/>
              <a:t>04-12-2022</a:t>
            </a:fld>
            <a:endParaRPr lang="en-IN"/>
          </a:p>
        </p:txBody>
      </p:sp>
      <p:sp>
        <p:nvSpPr>
          <p:cNvPr id="5" name="Footer Placeholder 4">
            <a:extLst>
              <a:ext uri="{FF2B5EF4-FFF2-40B4-BE49-F238E27FC236}">
                <a16:creationId xmlns:a16="http://schemas.microsoft.com/office/drawing/2014/main" id="{1BF5D5B8-884C-23FF-CFD6-594E213A23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84215A1-F3DA-C037-22DC-B90275775A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F58329-6E88-46DE-AD46-8417ADCCECBE}" type="slidenum">
              <a:rPr lang="en-IN" smtClean="0"/>
              <a:t>‹#›</a:t>
            </a:fld>
            <a:endParaRPr lang="en-IN"/>
          </a:p>
        </p:txBody>
      </p:sp>
    </p:spTree>
    <p:extLst>
      <p:ext uri="{BB962C8B-B14F-4D97-AF65-F5344CB8AC3E}">
        <p14:creationId xmlns:p14="http://schemas.microsoft.com/office/powerpoint/2010/main" val="5224080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CF43C26-299C-CED4-8D65-8CEA4F6FDD44}"/>
              </a:ext>
            </a:extLst>
          </p:cNvPr>
          <p:cNvPicPr>
            <a:picLocks noChangeAspect="1"/>
          </p:cNvPicPr>
          <p:nvPr/>
        </p:nvPicPr>
        <p:blipFill>
          <a:blip r:embed="rId2"/>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C8C91F2E-377C-1A4C-A926-ED12CD1C4262}"/>
              </a:ext>
            </a:extLst>
          </p:cNvPr>
          <p:cNvSpPr txBox="1"/>
          <p:nvPr/>
        </p:nvSpPr>
        <p:spPr>
          <a:xfrm>
            <a:off x="1227986" y="186612"/>
            <a:ext cx="10653538" cy="6740307"/>
          </a:xfrm>
          <a:prstGeom prst="rect">
            <a:avLst/>
          </a:prstGeom>
          <a:noFill/>
        </p:spPr>
        <p:txBody>
          <a:bodyPr wrap="square" rtlCol="0">
            <a:spAutoFit/>
          </a:bodyPr>
          <a:lstStyle/>
          <a:p>
            <a:r>
              <a:rPr lang="en-IN" sz="4800" dirty="0"/>
              <a:t>        IP Project Report</a:t>
            </a:r>
          </a:p>
          <a:p>
            <a:r>
              <a:rPr lang="en-IN" sz="4800" dirty="0"/>
              <a:t>Project Name: University Management</a:t>
            </a:r>
          </a:p>
          <a:p>
            <a:r>
              <a:rPr lang="en-IN" sz="4800" dirty="0"/>
              <a:t>                           System</a:t>
            </a:r>
          </a:p>
          <a:p>
            <a:r>
              <a:rPr lang="en-IN" sz="4800" dirty="0"/>
              <a:t>    Teacher’s Name: Aman Sir and </a:t>
            </a:r>
            <a:r>
              <a:rPr lang="en-IN" sz="4800" dirty="0" err="1"/>
              <a:t>Geetika</a:t>
            </a:r>
            <a:r>
              <a:rPr lang="en-IN" sz="4800" dirty="0"/>
              <a:t> </a:t>
            </a:r>
          </a:p>
          <a:p>
            <a:r>
              <a:rPr lang="en-IN" sz="4800" dirty="0"/>
              <a:t>                    Sharma Mam</a:t>
            </a:r>
          </a:p>
          <a:p>
            <a:r>
              <a:rPr lang="en-IN" sz="4800" dirty="0"/>
              <a:t>     Student Name: </a:t>
            </a:r>
            <a:r>
              <a:rPr lang="en-IN" sz="4800" dirty="0" err="1"/>
              <a:t>Pochimireddy</a:t>
            </a:r>
            <a:r>
              <a:rPr lang="en-IN" sz="4800" dirty="0"/>
              <a:t> Harika</a:t>
            </a:r>
          </a:p>
          <a:p>
            <a:r>
              <a:rPr lang="en-IN" sz="4800" dirty="0"/>
              <a:t>    Roll no: B54</a:t>
            </a:r>
          </a:p>
          <a:p>
            <a:r>
              <a:rPr lang="en-IN" sz="4800"/>
              <a:t>    Reg no: 12218844</a:t>
            </a:r>
            <a:endParaRPr lang="en-IN" sz="4800" dirty="0"/>
          </a:p>
          <a:p>
            <a:r>
              <a:rPr lang="en-IN" sz="4800" dirty="0"/>
              <a:t>      Section: KOC30      </a:t>
            </a:r>
          </a:p>
        </p:txBody>
      </p:sp>
    </p:spTree>
    <p:extLst>
      <p:ext uri="{BB962C8B-B14F-4D97-AF65-F5344CB8AC3E}">
        <p14:creationId xmlns:p14="http://schemas.microsoft.com/office/powerpoint/2010/main" val="3230921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570DA03-B95C-3A62-D28E-CCD0ED4A5538}"/>
              </a:ext>
            </a:extLst>
          </p:cNvPr>
          <p:cNvPicPr>
            <a:picLocks noChangeAspect="1"/>
          </p:cNvPicPr>
          <p:nvPr/>
        </p:nvPicPr>
        <p:blipFill>
          <a:blip r:embed="rId2"/>
          <a:stretch>
            <a:fillRect/>
          </a:stretch>
        </p:blipFill>
        <p:spPr>
          <a:xfrm>
            <a:off x="0" y="-9331"/>
            <a:ext cx="12192000" cy="6858000"/>
          </a:xfrm>
          <a:prstGeom prst="rect">
            <a:avLst/>
          </a:prstGeom>
        </p:spPr>
      </p:pic>
      <p:sp>
        <p:nvSpPr>
          <p:cNvPr id="13" name="TextBox 12">
            <a:extLst>
              <a:ext uri="{FF2B5EF4-FFF2-40B4-BE49-F238E27FC236}">
                <a16:creationId xmlns:a16="http://schemas.microsoft.com/office/drawing/2014/main" id="{37EA8169-8FE0-2815-0ABF-52CFC165A39B}"/>
              </a:ext>
            </a:extLst>
          </p:cNvPr>
          <p:cNvSpPr txBox="1"/>
          <p:nvPr/>
        </p:nvSpPr>
        <p:spPr>
          <a:xfrm>
            <a:off x="830424" y="233265"/>
            <a:ext cx="11196735" cy="1569660"/>
          </a:xfrm>
          <a:prstGeom prst="rect">
            <a:avLst/>
          </a:prstGeom>
          <a:noFill/>
        </p:spPr>
        <p:txBody>
          <a:bodyPr wrap="square" rtlCol="0">
            <a:spAutoFit/>
          </a:bodyPr>
          <a:lstStyle/>
          <a:p>
            <a:r>
              <a:rPr lang="en-IN" sz="4800" dirty="0"/>
              <a:t>                           INTRODUCTION</a:t>
            </a:r>
          </a:p>
          <a:p>
            <a:r>
              <a:rPr lang="en-US" sz="4800" dirty="0"/>
              <a:t>What is University Management System? </a:t>
            </a:r>
            <a:endParaRPr lang="en-IN" sz="4800" dirty="0"/>
          </a:p>
        </p:txBody>
      </p:sp>
      <p:sp>
        <p:nvSpPr>
          <p:cNvPr id="15" name="TextBox 14">
            <a:extLst>
              <a:ext uri="{FF2B5EF4-FFF2-40B4-BE49-F238E27FC236}">
                <a16:creationId xmlns:a16="http://schemas.microsoft.com/office/drawing/2014/main" id="{440A85B0-A14A-8842-6DE6-E26FFEA34B5F}"/>
              </a:ext>
            </a:extLst>
          </p:cNvPr>
          <p:cNvSpPr txBox="1"/>
          <p:nvPr/>
        </p:nvSpPr>
        <p:spPr>
          <a:xfrm flipH="1">
            <a:off x="830423" y="2045521"/>
            <a:ext cx="11196736" cy="4401205"/>
          </a:xfrm>
          <a:prstGeom prst="rect">
            <a:avLst/>
          </a:prstGeom>
          <a:noFill/>
        </p:spPr>
        <p:txBody>
          <a:bodyPr wrap="square" rtlCol="0">
            <a:spAutoFit/>
          </a:bodyPr>
          <a:lstStyle/>
          <a:p>
            <a:r>
              <a:rPr lang="en-IN" sz="4000" dirty="0"/>
              <a:t>A University Management System is a software solution that has developed focused on the challenges universities face with the capability to restructure your institute for </a:t>
            </a:r>
            <a:r>
              <a:rPr lang="en-IN" sz="4000" dirty="0" err="1"/>
              <a:t>good.Comes</a:t>
            </a:r>
            <a:r>
              <a:rPr lang="en-IN" sz="4000" dirty="0"/>
              <a:t> with several modules dedicated for helping you tackle the problems and challenges that are facing the system</a:t>
            </a:r>
          </a:p>
          <a:p>
            <a:r>
              <a:rPr lang="en-IN" sz="4000" dirty="0"/>
              <a:t>can deliver your institute many benefits.  </a:t>
            </a:r>
          </a:p>
        </p:txBody>
      </p:sp>
    </p:spTree>
    <p:extLst>
      <p:ext uri="{BB962C8B-B14F-4D97-AF65-F5344CB8AC3E}">
        <p14:creationId xmlns:p14="http://schemas.microsoft.com/office/powerpoint/2010/main" val="6527989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0F0D90B-39CD-1E12-F7EF-20B274DF1472}"/>
              </a:ext>
            </a:extLst>
          </p:cNvPr>
          <p:cNvPicPr>
            <a:picLocks noChangeAspect="1"/>
          </p:cNvPicPr>
          <p:nvPr/>
        </p:nvPicPr>
        <p:blipFill>
          <a:blip r:embed="rId2"/>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38F17770-14D2-B7F0-DCFA-300B391DEB05}"/>
              </a:ext>
            </a:extLst>
          </p:cNvPr>
          <p:cNvSpPr txBox="1"/>
          <p:nvPr/>
        </p:nvSpPr>
        <p:spPr>
          <a:xfrm flipH="1">
            <a:off x="3712650" y="-218401"/>
            <a:ext cx="7962749" cy="7294305"/>
          </a:xfrm>
          <a:prstGeom prst="rect">
            <a:avLst/>
          </a:prstGeom>
          <a:noFill/>
        </p:spPr>
        <p:txBody>
          <a:bodyPr wrap="square" rtlCol="0">
            <a:spAutoFit/>
          </a:bodyPr>
          <a:lstStyle/>
          <a:p>
            <a:r>
              <a:rPr lang="en-IN" sz="5400" dirty="0"/>
              <a:t>Features of a University Management System</a:t>
            </a:r>
          </a:p>
          <a:p>
            <a:pPr marL="571500" indent="-571500">
              <a:buFont typeface="Wingdings" panose="05000000000000000000" pitchFamily="2" charset="2"/>
              <a:buChar char="v"/>
            </a:pPr>
            <a:r>
              <a:rPr lang="en-IN" sz="4000" dirty="0" err="1"/>
              <a:t>UniversityAttendanceManagement</a:t>
            </a:r>
            <a:endParaRPr lang="en-IN" sz="4000" dirty="0"/>
          </a:p>
          <a:p>
            <a:pPr marL="571500" indent="-571500">
              <a:buFont typeface="Wingdings" panose="05000000000000000000" pitchFamily="2" charset="2"/>
              <a:buChar char="v"/>
            </a:pPr>
            <a:r>
              <a:rPr lang="en-IN" sz="4000" dirty="0" err="1"/>
              <a:t>ePayment</a:t>
            </a:r>
            <a:endParaRPr lang="en-IN" sz="4000" dirty="0"/>
          </a:p>
          <a:p>
            <a:pPr marL="571500" indent="-571500">
              <a:buFont typeface="Wingdings" panose="05000000000000000000" pitchFamily="2" charset="2"/>
              <a:buChar char="v"/>
            </a:pPr>
            <a:r>
              <a:rPr lang="en-IN" sz="4000" dirty="0"/>
              <a:t>University Calendar Management</a:t>
            </a:r>
          </a:p>
          <a:p>
            <a:pPr marL="571500" indent="-571500">
              <a:buFont typeface="Wingdings" panose="05000000000000000000" pitchFamily="2" charset="2"/>
              <a:buChar char="v"/>
            </a:pPr>
            <a:r>
              <a:rPr lang="en-IN" sz="4000" dirty="0"/>
              <a:t>Employee management</a:t>
            </a:r>
          </a:p>
          <a:p>
            <a:pPr marL="571500" indent="-571500">
              <a:buFont typeface="Wingdings" panose="05000000000000000000" pitchFamily="2" charset="2"/>
              <a:buChar char="v"/>
            </a:pPr>
            <a:r>
              <a:rPr lang="en-IN" sz="4000" dirty="0"/>
              <a:t>Finance Management</a:t>
            </a:r>
          </a:p>
          <a:p>
            <a:pPr marL="571500" indent="-571500">
              <a:buFont typeface="Wingdings" panose="05000000000000000000" pitchFamily="2" charset="2"/>
              <a:buChar char="v"/>
            </a:pPr>
            <a:r>
              <a:rPr lang="en-IN" sz="4000" dirty="0"/>
              <a:t>Hostel Management</a:t>
            </a:r>
          </a:p>
          <a:p>
            <a:pPr marL="571500" indent="-571500">
              <a:buFont typeface="Wingdings" panose="05000000000000000000" pitchFamily="2" charset="2"/>
              <a:buChar char="v"/>
            </a:pPr>
            <a:r>
              <a:rPr lang="en-IN" sz="4000" dirty="0"/>
              <a:t>Human Resource Management</a:t>
            </a:r>
          </a:p>
          <a:p>
            <a:pPr marL="571500" indent="-571500">
              <a:buFont typeface="Wingdings" panose="05000000000000000000" pitchFamily="2" charset="2"/>
              <a:buChar char="v"/>
            </a:pPr>
            <a:r>
              <a:rPr lang="en-IN" sz="4000" dirty="0"/>
              <a:t>Library Management</a:t>
            </a:r>
          </a:p>
          <a:p>
            <a:pPr marL="571500" indent="-571500">
              <a:buFont typeface="Wingdings" panose="05000000000000000000" pitchFamily="2" charset="2"/>
              <a:buChar char="v"/>
            </a:pPr>
            <a:r>
              <a:rPr lang="en-IN" sz="4000" dirty="0"/>
              <a:t>Classroom Management</a:t>
            </a:r>
          </a:p>
        </p:txBody>
      </p:sp>
    </p:spTree>
    <p:extLst>
      <p:ext uri="{BB962C8B-B14F-4D97-AF65-F5344CB8AC3E}">
        <p14:creationId xmlns:p14="http://schemas.microsoft.com/office/powerpoint/2010/main" val="3025014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08A7F4F-0897-F9E3-DA70-F04141AB9417}"/>
              </a:ext>
            </a:extLst>
          </p:cNvPr>
          <p:cNvPicPr>
            <a:picLocks noChangeAspect="1"/>
          </p:cNvPicPr>
          <p:nvPr/>
        </p:nvPicPr>
        <p:blipFill>
          <a:blip r:embed="rId2"/>
          <a:stretch>
            <a:fillRect/>
          </a:stretch>
        </p:blipFill>
        <p:spPr>
          <a:xfrm>
            <a:off x="0" y="0"/>
            <a:ext cx="12192000" cy="6858000"/>
          </a:xfrm>
          <a:prstGeom prst="rect">
            <a:avLst/>
          </a:prstGeom>
        </p:spPr>
      </p:pic>
      <p:sp>
        <p:nvSpPr>
          <p:cNvPr id="16" name="TextBox 15">
            <a:extLst>
              <a:ext uri="{FF2B5EF4-FFF2-40B4-BE49-F238E27FC236}">
                <a16:creationId xmlns:a16="http://schemas.microsoft.com/office/drawing/2014/main" id="{4A524091-A491-6665-AEB4-EFFFF549C7D4}"/>
              </a:ext>
            </a:extLst>
          </p:cNvPr>
          <p:cNvSpPr txBox="1"/>
          <p:nvPr/>
        </p:nvSpPr>
        <p:spPr>
          <a:xfrm>
            <a:off x="0" y="65314"/>
            <a:ext cx="12191999" cy="6186309"/>
          </a:xfrm>
          <a:prstGeom prst="rect">
            <a:avLst/>
          </a:prstGeom>
          <a:noFill/>
        </p:spPr>
        <p:txBody>
          <a:bodyPr wrap="square" rtlCol="0">
            <a:spAutoFit/>
          </a:bodyPr>
          <a:lstStyle/>
          <a:p>
            <a:r>
              <a:rPr lang="en-IN" sz="5400" dirty="0"/>
              <a:t>Benefits of a University Management System:</a:t>
            </a:r>
          </a:p>
          <a:p>
            <a:pPr marL="685800" indent="-685800">
              <a:buFont typeface="Courier New" panose="02070309020205020404" pitchFamily="49" charset="0"/>
              <a:buChar char="o"/>
            </a:pPr>
            <a:r>
              <a:rPr lang="en-IN" sz="4800" dirty="0">
                <a:solidFill>
                  <a:schemeClr val="accent2"/>
                </a:solidFill>
              </a:rPr>
              <a:t>Improve the quality of education</a:t>
            </a:r>
            <a:endParaRPr lang="en-IN" sz="4400" dirty="0">
              <a:solidFill>
                <a:schemeClr val="accent2"/>
              </a:solidFill>
            </a:endParaRPr>
          </a:p>
          <a:p>
            <a:pPr marL="685800" indent="-685800">
              <a:buFont typeface="Courier New" panose="02070309020205020404" pitchFamily="49" charset="0"/>
              <a:buChar char="o"/>
            </a:pPr>
            <a:r>
              <a:rPr lang="en-IN" sz="4800" dirty="0">
                <a:solidFill>
                  <a:schemeClr val="accent2"/>
                </a:solidFill>
              </a:rPr>
              <a:t>Ease your daily operations</a:t>
            </a:r>
          </a:p>
          <a:p>
            <a:pPr marL="685800" indent="-685800">
              <a:buFont typeface="Courier New" panose="02070309020205020404" pitchFamily="49" charset="0"/>
              <a:buChar char="o"/>
            </a:pPr>
            <a:r>
              <a:rPr lang="en-IN" sz="4800" dirty="0">
                <a:solidFill>
                  <a:schemeClr val="accent2"/>
                </a:solidFill>
              </a:rPr>
              <a:t>Digitalize your data collection and management</a:t>
            </a:r>
          </a:p>
          <a:p>
            <a:pPr marL="685800" indent="-685800">
              <a:buFont typeface="Courier New" panose="02070309020205020404" pitchFamily="49" charset="0"/>
              <a:buChar char="o"/>
            </a:pPr>
            <a:r>
              <a:rPr lang="en-IN" sz="4800" dirty="0">
                <a:solidFill>
                  <a:schemeClr val="accent2"/>
                </a:solidFill>
              </a:rPr>
              <a:t>Optimize your resources</a:t>
            </a:r>
          </a:p>
          <a:p>
            <a:pPr marL="685800" indent="-685800">
              <a:buFont typeface="Courier New" panose="02070309020205020404" pitchFamily="49" charset="0"/>
              <a:buChar char="o"/>
            </a:pPr>
            <a:r>
              <a:rPr lang="en-IN" sz="4800" dirty="0">
                <a:solidFill>
                  <a:schemeClr val="accent2"/>
                </a:solidFill>
              </a:rPr>
              <a:t>Improve communication</a:t>
            </a:r>
          </a:p>
        </p:txBody>
      </p:sp>
    </p:spTree>
    <p:extLst>
      <p:ext uri="{BB962C8B-B14F-4D97-AF65-F5344CB8AC3E}">
        <p14:creationId xmlns:p14="http://schemas.microsoft.com/office/powerpoint/2010/main" val="874211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77D9F2F-E866-8601-4748-7902CE7F9200}"/>
              </a:ext>
            </a:extLst>
          </p:cNvPr>
          <p:cNvPicPr>
            <a:picLocks noChangeAspect="1"/>
          </p:cNvPicPr>
          <p:nvPr/>
        </p:nvPicPr>
        <p:blipFill>
          <a:blip r:embed="rId2"/>
          <a:stretch>
            <a:fillRect/>
          </a:stretch>
        </p:blipFill>
        <p:spPr>
          <a:xfrm>
            <a:off x="1" y="93307"/>
            <a:ext cx="12191999" cy="7464490"/>
          </a:xfrm>
          <a:prstGeom prst="rect">
            <a:avLst/>
          </a:prstGeom>
        </p:spPr>
      </p:pic>
      <p:sp>
        <p:nvSpPr>
          <p:cNvPr id="6" name="TextBox 5">
            <a:extLst>
              <a:ext uri="{FF2B5EF4-FFF2-40B4-BE49-F238E27FC236}">
                <a16:creationId xmlns:a16="http://schemas.microsoft.com/office/drawing/2014/main" id="{4130B3E3-4B4D-BB11-2943-71AFAA0548BA}"/>
              </a:ext>
            </a:extLst>
          </p:cNvPr>
          <p:cNvSpPr txBox="1"/>
          <p:nvPr/>
        </p:nvSpPr>
        <p:spPr>
          <a:xfrm>
            <a:off x="0" y="373224"/>
            <a:ext cx="12191998" cy="6340197"/>
          </a:xfrm>
          <a:prstGeom prst="rect">
            <a:avLst/>
          </a:prstGeom>
          <a:noFill/>
        </p:spPr>
        <p:txBody>
          <a:bodyPr wrap="square" rtlCol="0">
            <a:spAutoFit/>
          </a:bodyPr>
          <a:lstStyle/>
          <a:p>
            <a:r>
              <a:rPr lang="en-IN" sz="5400" dirty="0"/>
              <a:t>                 Objectives of the project:</a:t>
            </a:r>
          </a:p>
          <a:p>
            <a:r>
              <a:rPr lang="en-IN" sz="4400" dirty="0">
                <a:solidFill>
                  <a:srgbClr val="FFC000"/>
                </a:solidFill>
              </a:rPr>
              <a:t>The college management system helps Educational</a:t>
            </a:r>
          </a:p>
          <a:p>
            <a:r>
              <a:rPr lang="en-IN" sz="4400" dirty="0">
                <a:solidFill>
                  <a:srgbClr val="FFC000"/>
                </a:solidFill>
              </a:rPr>
              <a:t>Institutions especially colleges in various </a:t>
            </a:r>
            <a:r>
              <a:rPr lang="en-IN" sz="4400" dirty="0" err="1">
                <a:solidFill>
                  <a:srgbClr val="FFC000"/>
                </a:solidFill>
              </a:rPr>
              <a:t>ways,such</a:t>
            </a:r>
            <a:r>
              <a:rPr lang="en-IN" sz="4400" dirty="0">
                <a:solidFill>
                  <a:srgbClr val="FFC000"/>
                </a:solidFill>
              </a:rPr>
              <a:t> as</a:t>
            </a:r>
            <a:r>
              <a:rPr lang="en-IN" sz="4400" dirty="0">
                <a:solidFill>
                  <a:schemeClr val="accent5"/>
                </a:solidFill>
              </a:rPr>
              <a:t> </a:t>
            </a:r>
          </a:p>
          <a:p>
            <a:pPr marL="1485900" lvl="2" indent="-571500">
              <a:buFont typeface="Wingdings" panose="05000000000000000000" pitchFamily="2" charset="2"/>
              <a:buChar char="§"/>
            </a:pPr>
            <a:r>
              <a:rPr lang="en-IN" sz="4400" dirty="0">
                <a:solidFill>
                  <a:schemeClr val="accent5"/>
                </a:solidFill>
              </a:rPr>
              <a:t>Storing data</a:t>
            </a:r>
          </a:p>
          <a:p>
            <a:pPr marL="1485900" lvl="2" indent="-571500">
              <a:buFont typeface="Wingdings" panose="05000000000000000000" pitchFamily="2" charset="2"/>
              <a:buChar char="§"/>
            </a:pPr>
            <a:r>
              <a:rPr lang="en-IN" sz="4400" dirty="0">
                <a:solidFill>
                  <a:schemeClr val="accent5"/>
                </a:solidFill>
              </a:rPr>
              <a:t>maintain student profiles</a:t>
            </a:r>
          </a:p>
          <a:p>
            <a:pPr marL="1485900" lvl="2" indent="-571500">
              <a:buFont typeface="Wingdings" panose="05000000000000000000" pitchFamily="2" charset="2"/>
              <a:buChar char="§"/>
            </a:pPr>
            <a:r>
              <a:rPr lang="en-IN" sz="4400" dirty="0">
                <a:solidFill>
                  <a:schemeClr val="accent5"/>
                </a:solidFill>
              </a:rPr>
              <a:t> </a:t>
            </a:r>
            <a:r>
              <a:rPr lang="en-IN" sz="4400" dirty="0" err="1">
                <a:solidFill>
                  <a:schemeClr val="accent5"/>
                </a:solidFill>
              </a:rPr>
              <a:t>analyzing</a:t>
            </a:r>
            <a:r>
              <a:rPr lang="en-IN" sz="4400" dirty="0">
                <a:solidFill>
                  <a:schemeClr val="accent5"/>
                </a:solidFill>
              </a:rPr>
              <a:t> administrative and and academic data</a:t>
            </a:r>
          </a:p>
          <a:p>
            <a:pPr marL="1485900" lvl="2" indent="-571500">
              <a:buFont typeface="Wingdings" panose="05000000000000000000" pitchFamily="2" charset="2"/>
              <a:buChar char="§"/>
            </a:pPr>
            <a:r>
              <a:rPr lang="en-IN" sz="4400" dirty="0">
                <a:solidFill>
                  <a:schemeClr val="accent5"/>
                </a:solidFill>
              </a:rPr>
              <a:t> improving communication</a:t>
            </a:r>
            <a:endParaRPr lang="en-IN" sz="4400" dirty="0">
              <a:solidFill>
                <a:srgbClr val="FFC000"/>
              </a:solidFill>
            </a:endParaRPr>
          </a:p>
        </p:txBody>
      </p:sp>
    </p:spTree>
    <p:extLst>
      <p:ext uri="{BB962C8B-B14F-4D97-AF65-F5344CB8AC3E}">
        <p14:creationId xmlns:p14="http://schemas.microsoft.com/office/powerpoint/2010/main" val="2763352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13990B9-EA00-E43B-2834-AA68BFB19918}"/>
              </a:ext>
            </a:extLst>
          </p:cNvPr>
          <p:cNvPicPr>
            <a:picLocks noChangeAspect="1"/>
          </p:cNvPicPr>
          <p:nvPr/>
        </p:nvPicPr>
        <p:blipFill>
          <a:blip r:embed="rId2"/>
          <a:stretch>
            <a:fillRect/>
          </a:stretch>
        </p:blipFill>
        <p:spPr>
          <a:xfrm>
            <a:off x="0" y="0"/>
            <a:ext cx="12192000" cy="6858000"/>
          </a:xfrm>
          <a:prstGeom prst="rect">
            <a:avLst/>
          </a:prstGeom>
        </p:spPr>
      </p:pic>
      <p:sp>
        <p:nvSpPr>
          <p:cNvPr id="9" name="TextBox 8">
            <a:extLst>
              <a:ext uri="{FF2B5EF4-FFF2-40B4-BE49-F238E27FC236}">
                <a16:creationId xmlns:a16="http://schemas.microsoft.com/office/drawing/2014/main" id="{4D816366-C8AD-3BC8-D2F3-4FA73CE97A7A}"/>
              </a:ext>
            </a:extLst>
          </p:cNvPr>
          <p:cNvSpPr txBox="1"/>
          <p:nvPr/>
        </p:nvSpPr>
        <p:spPr>
          <a:xfrm>
            <a:off x="559838" y="307910"/>
            <a:ext cx="11178072" cy="6463308"/>
          </a:xfrm>
          <a:prstGeom prst="rect">
            <a:avLst/>
          </a:prstGeom>
          <a:noFill/>
        </p:spPr>
        <p:txBody>
          <a:bodyPr wrap="square" rtlCol="0">
            <a:spAutoFit/>
          </a:bodyPr>
          <a:lstStyle/>
          <a:p>
            <a:r>
              <a:rPr lang="en-IN" sz="5400" dirty="0">
                <a:solidFill>
                  <a:schemeClr val="accent2"/>
                </a:solidFill>
              </a:rPr>
              <a:t>Features of the project:</a:t>
            </a:r>
          </a:p>
          <a:p>
            <a:r>
              <a:rPr lang="en-IN" sz="4000" dirty="0"/>
              <a:t>A UMS is an education ERP product that helps teachers, students, parents, external vendors, learning suppliers etc. come together via a platform and exchange information. The university administration can automate several of their processes such as attendance, results, campus updates, announcements, schedule changes etc.to all</a:t>
            </a:r>
          </a:p>
          <a:p>
            <a:r>
              <a:rPr lang="en-IN" sz="4000" dirty="0"/>
              <a:t>Concerned persons.</a:t>
            </a:r>
          </a:p>
          <a:p>
            <a:r>
              <a:rPr lang="en-IN" sz="4000" dirty="0"/>
              <a:t> </a:t>
            </a:r>
          </a:p>
        </p:txBody>
      </p:sp>
    </p:spTree>
    <p:extLst>
      <p:ext uri="{BB962C8B-B14F-4D97-AF65-F5344CB8AC3E}">
        <p14:creationId xmlns:p14="http://schemas.microsoft.com/office/powerpoint/2010/main" val="33039190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8B0060A-6A1C-6D23-E973-191D851FFC3D}"/>
              </a:ext>
            </a:extLst>
          </p:cNvPr>
          <p:cNvPicPr>
            <a:picLocks noChangeAspect="1"/>
          </p:cNvPicPr>
          <p:nvPr/>
        </p:nvPicPr>
        <p:blipFill>
          <a:blip r:embed="rId2"/>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62D5943C-5D98-35C9-D468-F2AE021027CA}"/>
              </a:ext>
            </a:extLst>
          </p:cNvPr>
          <p:cNvSpPr txBox="1"/>
          <p:nvPr/>
        </p:nvSpPr>
        <p:spPr>
          <a:xfrm>
            <a:off x="177282" y="298580"/>
            <a:ext cx="10711543" cy="5232202"/>
          </a:xfrm>
          <a:prstGeom prst="rect">
            <a:avLst/>
          </a:prstGeom>
          <a:noFill/>
        </p:spPr>
        <p:txBody>
          <a:bodyPr wrap="square" rtlCol="0">
            <a:spAutoFit/>
          </a:bodyPr>
          <a:lstStyle/>
          <a:p>
            <a:r>
              <a:rPr lang="en-IN" sz="5400" dirty="0"/>
              <a:t>                      Conclusion:</a:t>
            </a:r>
            <a:endParaRPr lang="en-IN" sz="5400" dirty="0">
              <a:solidFill>
                <a:srgbClr val="7030A0"/>
              </a:solidFill>
            </a:endParaRPr>
          </a:p>
          <a:p>
            <a:r>
              <a:rPr lang="en-IN" sz="4000" dirty="0">
                <a:solidFill>
                  <a:srgbClr val="7030A0"/>
                </a:solidFill>
              </a:rPr>
              <a:t>The University Management System which capable of strong university resources such as students and staff of the university and their relationship was implemented. It is easy to track the relations of students and courses they have taken, courses and teacher they are by using the friendly interfaces system.</a:t>
            </a:r>
            <a:endParaRPr lang="en-IN" sz="5400" dirty="0"/>
          </a:p>
        </p:txBody>
      </p:sp>
    </p:spTree>
    <p:extLst>
      <p:ext uri="{BB962C8B-B14F-4D97-AF65-F5344CB8AC3E}">
        <p14:creationId xmlns:p14="http://schemas.microsoft.com/office/powerpoint/2010/main" val="3997441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E3E798-F26C-F772-7B0F-ED0FD555C97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4547687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205</TotalTime>
  <Words>309</Words>
  <Application>Microsoft Office PowerPoint</Application>
  <PresentationFormat>Widescreen</PresentationFormat>
  <Paragraphs>42</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Courier New</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radhapochimireddy@outlook.com</dc:creator>
  <cp:lastModifiedBy>radhapochimireddy@outlook.com</cp:lastModifiedBy>
  <cp:revision>3</cp:revision>
  <dcterms:created xsi:type="dcterms:W3CDTF">2022-12-04T14:21:55Z</dcterms:created>
  <dcterms:modified xsi:type="dcterms:W3CDTF">2022-12-04T17:49:24Z</dcterms:modified>
</cp:coreProperties>
</file>

<file path=docProps/thumbnail.jpeg>
</file>